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9437C-F7B6-4234-83F6-F4BA9D0B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836C1F-C067-406B-8054-6047F9DFC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00A868-F565-4A12-871E-3D176677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470216-991B-4600-B5B8-BBD90D4E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AF9C5B-E17F-4D50-BF81-65B99266A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0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7794A-0320-418C-BC83-451F24E1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8D8F37-12D7-4CFC-B160-6A6D3791C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E719A3-A57F-4974-B33D-CD9E57D2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A0C321-EE37-4CA8-9697-C02CEF82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FE87AF-5CCA-40F3-BE6A-6D04FEDE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0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97E7110-2BF0-454C-B2FC-23D37B173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57477C-6A7C-4B9D-B803-7814C8A30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0BBBC5-A23E-4CB4-A877-B5B88609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A9EB4B-7657-40EB-81F6-DB2F21852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3127D7-02D2-4606-99A9-4376A51E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1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2FB24-C350-4C0F-AA2B-56B32BD70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89DD4-1EF6-4F3D-817F-45D0E7F5D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42FCA1-35F3-4DC8-9A3B-E212A383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FBAFC1-75E8-4872-9B23-F5D9D567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86F718-791E-460E-9333-733755767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3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7B48C-45CD-4ECC-B583-BB11B068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CEAD34-98C2-41DC-8466-B7993008C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2A117B-4BB2-4A0A-8746-CDF7B9C3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A39EF9-87D8-42C8-8F8D-E9D7F2CD4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9600A-E9DC-47A3-AE51-170F9BCB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2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B4397-6082-4A2B-A6C4-B6DDE043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065E8-5225-4FE5-ADC3-80590B079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A08566-7727-4CA5-BB32-4B92DF13B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204C5B-22DD-45EE-81C0-500570A1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FFD230-D5D1-4278-B784-FBFA63E2E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F06914-D1EC-4F8F-8A5E-BC7A0E73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6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0149C-BDC8-4134-AFF4-630E0221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D0C10F-5075-4707-9663-72770A873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3CD080-FCC5-4DB6-AA5B-E4DFD4B24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C70F42F-A798-456B-AC86-031CB09455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D80E2B9-23BA-4031-9AAB-8BA180542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8C5DC23-190E-4D2B-A4CE-39FAE9F1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891D43-5695-4052-AC95-BE5E97DF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E591D4-0EC1-4D83-B570-52CC91817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4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36E49-9454-47A0-A870-2434287FB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84C0A8E-A288-4B13-81CC-C99EBC649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E07688-E346-4A34-858D-DD096AA0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3FDA96-3A82-4EF6-B9B3-F5AAB588C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8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B3CFED-7707-4B3D-8875-25ABDCF0C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2EDD16-2392-482B-ACA9-F7A78F63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F42599-2AA7-41B3-B480-6951C065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3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AA762-8FB3-4BDD-9444-E6F57AA1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6965A-053E-49C7-9A9C-2894CAEEA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F6CDA8-67CB-432F-B090-EFE45E4BF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4E9AE8-EC0A-47CE-9163-5718B97A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EA918A-C998-4072-AB1A-46385232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6B02DF-41C0-40F9-8022-C72C3BDF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3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C2493-8F1B-4458-8A70-A12DCDFB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E04A5F-C927-49D1-B81A-BF9125725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A76AD4-4929-4977-8BF8-711D39C39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3E690E-1CA9-42C0-8E0D-EF7321CD6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1082F6-30EC-4250-B505-25C27126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C435D4-7F13-438C-BD85-E8AA1353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2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682EDA-75A3-4DFF-8B58-F6B7EEC4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F84F2A-91EB-4BFF-AC5A-7BD8C937D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383573-4063-4138-B8DF-442A0E8F6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26D66-D411-4BEB-99F3-3B5A005D190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3B7D7C-07E5-4058-81EC-13601A045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C5467B-78CB-4453-812F-0E0186E01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7865-8F46-4798-B316-DA6CE6B7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227E4DE-E2ED-4BEA-A4D2-2DF74A9BD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048" y="0"/>
            <a:ext cx="87259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754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2021-05-28T21:38:51Z</dcterms:created>
  <dcterms:modified xsi:type="dcterms:W3CDTF">2021-05-28T21:39:37Z</dcterms:modified>
</cp:coreProperties>
</file>