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40E44-7757-4D60-93AC-1E0CAD93C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658A56-41AD-4F2D-8396-47CC46E7DC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6F187D-738A-4791-9856-8DA2F83CF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B01-825E-4D1C-8975-726596615CD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A44A1E-FEFE-4D2E-9375-87D94CA7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3491CB-2AF0-4BB0-9F8D-DCA3B1B11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351-B966-4EB0-A84E-B43E32DB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3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55B7F-A5BF-4923-9FFA-19AF8DCE1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2AF1FA-8433-4E9B-903B-1C2804746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142BC1-2266-4E4E-9838-3BF16175A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B01-825E-4D1C-8975-726596615CD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45B838-B472-4170-9F0A-61CE9A87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A28B74-EC96-4616-A297-B512DB40E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351-B966-4EB0-A84E-B43E32DB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58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3DAB121-EB74-4D8E-93BE-3C325A5816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B361F6-C860-41BF-A0CA-BAF5E5817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C11108-F599-44B0-9F98-45C32CAB6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B01-825E-4D1C-8975-726596615CD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13FD51-A9DD-4BDE-B424-2E007F530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6586E3-C7A7-416A-B0FF-ED0D8252B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351-B966-4EB0-A84E-B43E32DB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0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0778B4-AD34-4392-94C9-06D9204D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94FB7B-D302-4819-8DA1-BD2AED710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3BC458-AC87-4BC8-8900-7DE701825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B01-825E-4D1C-8975-726596615CD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CA1C2C-8D24-45E3-86E2-BF63F2F64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A79C9A-2E20-470F-BE97-80462AEB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351-B966-4EB0-A84E-B43E32DB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24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686E1-2BD6-4D52-911B-608756A50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80F97C-4FE7-421F-A30F-A37121D40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8A0E26-8A96-449B-9520-44FEB05C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B01-825E-4D1C-8975-726596615CD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A7EC25-ABFC-4F66-B31A-068AD269F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E49D60-284D-47A2-86F8-4E77462C0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351-B966-4EB0-A84E-B43E32DB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722E9-3CE0-445E-8D87-00F378685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B09BD2-E01B-462C-93C9-D3E1D24600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6CEB0F-6B0B-4CCE-8564-EA0DA35D9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150177-222C-4188-8B59-5F36D8CB6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B01-825E-4D1C-8975-726596615CD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3B7498-3326-4AFE-AB28-E2E9B0360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71D2B4-60E9-40FD-A23C-2A6DFD46A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351-B966-4EB0-A84E-B43E32DB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31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586E8-80BE-4052-8A25-AF8720022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98077F-F9BF-4901-B312-9AD65B704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5F68DE-FDDD-4D19-8A25-943254611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F9E4D78-58C4-46EC-B46A-1CAD050E41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A080029-4A2D-4B28-8671-EF5647391A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27893AE-6A85-4045-8955-2CCD2994C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B01-825E-4D1C-8975-726596615CD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98B8B3-C97F-4A0D-B342-B9343ADD6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FC2BD0D-D777-455A-A7F1-8B1F6569E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351-B966-4EB0-A84E-B43E32DB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7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F4CE2D-B044-4B8B-A8CB-3BB6F7C9E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C7EFCB0-9E30-4E13-BB33-C74D23E0E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B01-825E-4D1C-8975-726596615CD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4634A19-B3D0-468F-A203-C9CB5E239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B866344-8D05-409B-B464-6349D0F13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351-B966-4EB0-A84E-B43E32DB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97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EE06136-DA09-4A4C-89EB-5F74BC8F5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B01-825E-4D1C-8975-726596615CD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BB1A3CD-136B-4D57-834A-9CA36A98F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1B497A-CFFB-4AEE-8319-AFC79BC05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351-B966-4EB0-A84E-B43E32DB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4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A660D-B2EE-467D-87DE-40EB3BAE2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EE19AE-4CC8-4643-8EC7-EB9088FD0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9F3763-DC9F-4C7D-BA8C-04B704087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5DE223-DD79-41B9-A930-D6DC69388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B01-825E-4D1C-8975-726596615CD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8418A5-35F0-45FB-AEA6-427B32EFC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FCAE14-15C5-4512-BE44-FC6C0DFC2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351-B966-4EB0-A84E-B43E32DB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6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0DA6C-338C-42AE-BEC7-74B6DAD64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119DAF-2E10-4AEF-A0C1-012E67A6DC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4F28238-F5E3-40FD-8933-EECD9D161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E2101B-3830-4A7C-9554-47E76E78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EB01-825E-4D1C-8975-726596615CD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0FE55A-10BB-4305-BA48-1C4DF3F96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BB3C54-2A71-4A1D-9C89-413BE61B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351-B966-4EB0-A84E-B43E32DB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2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89510AF-7B09-435A-A8B5-20AC8E4F2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DC73F0-F609-46B2-BAD2-75FA144E8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F91605-E998-4075-997D-70D7DC2EC5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0EB01-825E-4D1C-8975-726596615CD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CEE3B3-6CCC-4837-AEA4-85907EF092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280A0B-19FF-4BF6-8B74-EAA777013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0C351-B966-4EB0-A84E-B43E32DB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1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9C662E-2281-4E90-AD3F-32926FA847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1275FA-4858-42A3-B603-A9273C0B91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3D147E1-34BA-48F4-B326-EDE24B3C0A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906" y="0"/>
            <a:ext cx="83581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1354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2021-05-28T21:42:08Z</dcterms:created>
  <dcterms:modified xsi:type="dcterms:W3CDTF">2021-05-28T21:42:30Z</dcterms:modified>
</cp:coreProperties>
</file>