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61FDA-B767-49AC-8BF4-5E6FCC040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54857B-1F30-412B-A089-E54C9EFCC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9F16E2-620C-46BE-8A4B-09D21A14F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494F-4EB2-4E9D-B501-B04D9D91860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A8B912-8DC5-4F38-AA54-283C6B609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8A665B-5F7D-4E23-BDFC-79F8DDC1A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DE88-20C3-4422-A3D3-A4465C91A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8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8C658A-3A33-4C3A-9FE3-B436E61DB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B17CB93-43DD-40B9-B458-88179FC30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8BA41F-03E3-47E0-9173-DECEB7B3F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494F-4EB2-4E9D-B501-B04D9D91860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772288-6D9F-4C7F-B5E6-A9BE77808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38148E-43AE-4E34-BF56-1CEF2707D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DE88-20C3-4422-A3D3-A4465C91A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98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EC8527B-A645-42C4-ACD6-C7E637B8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415D5CA-A3D1-49F8-AF7A-51E8A9D616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A7EE5A-657A-4220-8CB8-F1FCF44CA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494F-4EB2-4E9D-B501-B04D9D91860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80D624-638F-4C32-BBB6-5D4544445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D32A0F-D42D-4E8F-803E-90943A83A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DE88-20C3-4422-A3D3-A4465C91A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78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D19B93-7EFA-4820-B713-E6BF12B68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3D7C4D-6EAE-45CC-BC6D-7BCAA1713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BE3BC0-5289-465D-8163-BA64A3C94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494F-4EB2-4E9D-B501-B04D9D91860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5AF215-B3A2-48C2-8655-0F7910498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1CAB8D-3A8C-42BE-8D57-9E6894418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DE88-20C3-4422-A3D3-A4465C91A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432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742DD7-ECDC-4990-9FA4-73490404F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A89570A-2903-4C58-951B-6F5C77DEC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9CFE18-6433-4C96-AB7B-4001DE5FA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494F-4EB2-4E9D-B501-B04D9D91860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66DAD8-114E-4C6F-AB32-BD30ABF71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B1E7FA-FE95-41D1-8C18-DD6E59FA3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DE88-20C3-4422-A3D3-A4465C91A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75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B7B1D2-A7F9-4E4D-A401-9BD128322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24C81E-ED95-4390-B638-28CCCB0202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A9359B3-AC09-44AA-BCCF-5BAC79FCDC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97B2085-F53D-45D8-9F98-F23FFD7E5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494F-4EB2-4E9D-B501-B04D9D91860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3BBEDE-F8AE-410A-AD10-BC27123CE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3976A7-650A-4B9C-A233-17BDEB308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DE88-20C3-4422-A3D3-A4465C91A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50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32A848-20B2-4BC2-AB76-F74F06253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A57B6A-E677-42DC-826E-B91B0AA37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99CD3D1-0CB6-4B8F-9865-4AD94D65B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A9A4B0B-253A-47E1-9A64-FBCFB58D23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CD39A92-1F25-444C-888F-A4701D375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AC2E855-9AE3-4E8B-9C97-44568EC09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494F-4EB2-4E9D-B501-B04D9D91860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808DDE0-F74E-40E4-84B9-31522C676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A70511E-234D-437B-895F-07126CE7F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DE88-20C3-4422-A3D3-A4465C91A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32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E4514F-2627-4624-88C3-264EA9A82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0C75CD8-1411-4C5D-8A07-9B811064D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494F-4EB2-4E9D-B501-B04D9D91860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437504-6D79-4BE0-BE94-6E4AE785B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416F05A-99F9-4F7A-9E5D-E1EFBE588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DE88-20C3-4422-A3D3-A4465C91A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73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E9D776B-01D9-480F-A04D-DEFED72B3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494F-4EB2-4E9D-B501-B04D9D91860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8B19D6E-F453-42AF-A08D-4B1817957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D12C2CB-E8F7-4F9C-B1EB-5317325E8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DE88-20C3-4422-A3D3-A4465C91A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97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512500-7775-4817-A263-CDE302FD5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E8CBA0-90A1-4D52-89AF-10FA2D14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5219E99-7EFF-48D8-95F3-6E60B8024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D48A9DA-B10B-4B5B-BD04-16555AAB8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494F-4EB2-4E9D-B501-B04D9D91860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0DA7EA-FDFC-4F1E-8777-8E9B7BBD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5D98B0-FD82-4C07-B654-C053C4557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DE88-20C3-4422-A3D3-A4465C91A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4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744D9D-5864-4915-9287-D4D2C2856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8D07519-6D0B-4AA1-8993-D944172959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71C00DC-F39B-48D1-9C2D-528248F73B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F55349E-B5CA-4A47-B491-612E4E09F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494F-4EB2-4E9D-B501-B04D9D91860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004049-BD40-4FD1-B502-1C96B7038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45FE1A-16AF-4FA2-B9EF-330837E28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DE88-20C3-4422-A3D3-A4465C91A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765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3928F1C-164C-4010-83AA-43A48C4B6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D81297A-C9E7-4030-9D14-AC1B5FFBF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7A9DC0-CC16-4351-BED2-3438ADC669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5494F-4EB2-4E9D-B501-B04D9D91860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F00697-B25A-457C-A020-D44AD8A02B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28E4CE-3CA4-4950-9E1E-134969A8D5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0DE88-20C3-4422-A3D3-A4465C91A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26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B2E122-6DB6-4EDD-8D9B-5C921B3468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EDA464-7037-442A-A4CE-08EA3D14DD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5D6B248-7486-4DCB-B89B-9B64F7BB43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9031" y="0"/>
            <a:ext cx="84939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4084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Vojtech Sroller</dc:creator>
  <cp:lastModifiedBy>Vojtech Sroller</cp:lastModifiedBy>
  <cp:revision>1</cp:revision>
  <dcterms:created xsi:type="dcterms:W3CDTF">2021-05-28T21:47:07Z</dcterms:created>
  <dcterms:modified xsi:type="dcterms:W3CDTF">2021-05-28T21:47:43Z</dcterms:modified>
</cp:coreProperties>
</file>