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D33F8-A41C-4ABD-8402-A091ADBAE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EEB227-2C75-4498-88A4-234708DC8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C4012-268F-4B1C-B327-9CC821E7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F6F35F-F8D5-4AB4-9AE1-E48D3414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AC4F02-5287-4A0E-9506-B67F5AD6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5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9B5AF-95C4-41B8-8145-BC87B61AE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F9C66F-CC0A-4C94-A17D-000CC8EB0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664AD8-D6F0-4046-A51D-9AFEBB0D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4A95E4-7E69-4A6C-BFC5-26084B7F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71C46-2B3C-4FA2-A14F-D11CD5D8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4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4CBE8C-E622-4DC6-A99C-98EA5A036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62E3FD-A0E6-40FC-B7F1-B0BD032B9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A9EDE1-87E5-40B4-9551-9AE4E2BAC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C3E5C6-BDEB-43C3-A8E1-40F2AE12F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19F1EB-1D0B-4A59-A0A8-1A9E823A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324FA-BC56-4381-BA2F-8D46542E7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20964-0E60-4D82-BF48-F5438F07E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7E20F3-EDF6-46D6-97CA-E39B31BF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B14E-F13B-4264-A54E-2E28FB68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10DDF0-1F9C-461D-B4BA-F645B4C1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2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BEA75-DC7C-40B1-B56B-ADEC5AD9E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1A0636-694B-4098-96B8-C4AAAF50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75E874-FD67-460A-9498-2C5736B56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7BBB49-D4C9-4CA8-B5D6-BBA9C9E3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8B0301-6452-4594-849E-6D9225BB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1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C942B-94AE-4513-8828-A509485C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3C8C7E-1B92-4B1C-A8E9-01F5BAC6B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9A69A3-69F5-477D-8394-5BA627E33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B3E7C8-F5CA-4C47-9DD6-75A915D5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86972A-F37A-4254-91C6-2957B3CC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D56FC8-F67E-4586-ADA7-B8A544F8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B0A4A-02E4-46F6-BDBD-35959868C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8BE6EB-0E38-467D-8179-9BB7B6601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4786D2-D818-4746-99B6-5B2F37C40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549E0C-02F8-4B9F-AEDF-DA29FC1B1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A9D993-CD0D-4BEC-BCEA-1C6A59AFD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00CDE8-2949-4F77-B9B1-AC150C222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7248C38-A174-49C3-BB2B-C384BD07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8C6153-D6BE-4BAE-AE29-EC658579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7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8F618-3849-4F03-A228-8608C2FA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3FFACA-43C7-4E92-BE11-B16FB9C3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373C0B-0CED-4903-A72E-0036B9BA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09DF4A-D418-4D9D-9EDF-64475225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2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7BB052-6FCE-4E6A-AA6D-82D927BD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AE063B-65EE-4195-8B9E-B23385DE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BCBEBC-C7F5-4E3F-BD3F-02E7D757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25B81-A41A-4E68-AE6A-9B177A99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915330-ABDE-49CF-9F69-ED0E797EA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D0B94C-1509-4123-B87D-B1CBC91DC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A83A46-E2D4-4474-8C7B-6A899AA7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4499B-78BF-4083-A588-8CD89358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C0250-30DB-49D3-9540-E0265CAA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8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4F4FF-CC91-4576-BC6F-923BE802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917991-12D8-429D-8983-4403B711E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27FBBB-BB8A-4705-AB35-FFC6386E1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0DD685-E850-4604-89A4-4620D276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5BF940-9656-4104-89EE-F82370CC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B76918-2BB4-43F5-8B42-9637A386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4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7B7065-DAFF-4023-9C67-8679041F9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B16BC0-609C-49B4-884F-0852F2058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FC5DF-2DB3-4652-A277-EA3B25F75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8A0F-6928-473A-B443-59438AFAA3E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445655-CB4E-4BE7-85E8-A9D497525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84A1C0-386F-46CF-BDF8-ADEBA63C4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FA34-526A-4F4A-A00C-F96F920D4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453DD-D968-4C29-A895-A0356A7BA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1B6C91-7413-4948-ADC8-78E3C437E0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127D00-AF13-41E5-8713-0720FFCDC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906" y="0"/>
            <a:ext cx="83581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48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2021-05-28T21:50:10Z</dcterms:created>
  <dcterms:modified xsi:type="dcterms:W3CDTF">2021-05-28T21:50:49Z</dcterms:modified>
</cp:coreProperties>
</file>