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DB25C-1652-48FC-9565-86F810F10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7DA54E5-5FFA-46FB-AAEC-BEFE5A0A0A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6F9838-926C-4083-A75E-8FC4F032A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2E6DE-F534-4025-B392-A76E08B1B725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CC2850-11DD-49CC-87EA-EA5B91C70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C3AED8-BD85-4B03-9487-FFBF1D89C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74F4-181A-4699-A0BC-87D10C3C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112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3C66E0-36BB-4EE2-9B98-70FF1A372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847322F-D51D-44B8-9727-0C0F3E1B0D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EE67F6-28F0-43A4-B2FF-0873433DA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2E6DE-F534-4025-B392-A76E08B1B725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2190D1-3D7D-4330-B3CE-4AB7B12E1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58FA94-F711-48B9-92B0-69A50E201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74F4-181A-4699-A0BC-87D10C3C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17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723006C-797A-4C80-A1D9-41BC9A291C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1815D3-A661-4B30-898D-C8604AADF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45981DD-277B-49D8-9FC1-DDA196D1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2E6DE-F534-4025-B392-A76E08B1B725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98A6D4-9F05-4631-B53C-DB7C9653B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2EA8E3-3C07-4870-B131-F0EEADE33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74F4-181A-4699-A0BC-87D10C3C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1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DCFD57-C70E-40C2-9077-5BE357A4A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455D2A-8E7F-4875-B25E-3F104712A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B98772-8C5A-43A1-B928-9F7CF6C0F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2E6DE-F534-4025-B392-A76E08B1B725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7C9D40-1173-4F61-A988-55CDA950A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F63060-DCA6-407B-A884-2E808B960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74F4-181A-4699-A0BC-87D10C3C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6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84548E-9206-4216-9333-9A2A42D33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BA1CBBA-DCF5-4593-8AD4-649197B31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EF70CC-ECD1-4F15-99FB-324ABFC8C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2E6DE-F534-4025-B392-A76E08B1B725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FAAC5B-4A52-4221-9A5C-0CB463645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0ADB09-7A88-4922-8541-E48CC9055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74F4-181A-4699-A0BC-87D10C3C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350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0E340B-A26A-46F1-857A-74BCBAE48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6F461C-4DF7-49ED-A931-9E133C8AF1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9534884-D023-4000-B82A-4A09D85B2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89B58D0-FB38-49C9-A2CC-02CC3BD77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2E6DE-F534-4025-B392-A76E08B1B725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4E4D582-7A7F-49B4-8D76-5F8C21BF3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3CE663B-01F0-409E-B337-413BA3B80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74F4-181A-4699-A0BC-87D10C3C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500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F11C0-0931-4E87-A34F-E381FD278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7FDB3D-4EB4-40E3-855F-73DAC9008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7DFA782-785D-4D71-BE20-9B65094EFF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98EB86D-5D4E-4348-BF4C-5A8B7ED1F2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7E7D9F4-7E08-42A9-9850-CF30AA6307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32C05A0-44D6-4B20-8116-125C0D8E1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2E6DE-F534-4025-B392-A76E08B1B725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9C739DC-FC93-47F2-BD4D-451263113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4B6A1A9-079C-471C-8686-A52914FFC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74F4-181A-4699-A0BC-87D10C3C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53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E2F570-59F5-48AA-A9C6-171DF9D14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9C75FC9-FB12-40F6-9C50-24D66F6A4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2E6DE-F534-4025-B392-A76E08B1B725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6343362-8DD3-407B-AEC7-B1D6A94D2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05F8185-CCE2-43EC-962B-100140021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74F4-181A-4699-A0BC-87D10C3C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62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1551A44-2196-4F85-8937-268EA2906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2E6DE-F534-4025-B392-A76E08B1B725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EEA1B9F-BFD9-44E1-9639-90A557C83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2D7A0F-13E2-42BC-8984-410108391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74F4-181A-4699-A0BC-87D10C3C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0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66F18B-2025-4D53-B68B-525598CE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4AD26D-0CB7-461E-BA84-BB7FCB9A9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166038D-0285-4E72-86E3-EAADB5F187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421D9F1-9DDA-42ED-B9A5-9618D4995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2E6DE-F534-4025-B392-A76E08B1B725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47BE2C0-B864-4000-BBB1-0DB54832F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29D757-7F3C-4BC1-9746-2F35FA184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74F4-181A-4699-A0BC-87D10C3C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75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7DDE89-BBB3-4DFB-9C00-D64B46BC2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07AEEF7-E766-43A6-912E-A5D0A19E83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3C59789-2F0D-4E1F-9727-750EA613E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979DA84-A67C-4492-A937-7B4FF8D96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2E6DE-F534-4025-B392-A76E08B1B725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F17BFF4-241C-445B-91C9-3D262BB41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D0C8A6-B884-4767-AA8C-62E5464C2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B74F4-181A-4699-A0BC-87D10C3C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58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2C5AFF6-A61A-4BEA-BDD9-9E2944991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B10E48F-2FCB-4F50-9854-B389FB1D5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690866-B937-4B3F-8B09-5092509F85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2E6DE-F534-4025-B392-A76E08B1B725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141A77-FD29-4123-B749-AA69D138CC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3B82C2-2AC0-43A7-B974-FE7432453F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B74F4-181A-4699-A0BC-87D10C3C6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21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D11DBE-13FF-4AF7-835A-B25212D295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5E3E21-BD6F-48CB-855C-27323B4A32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38A3413-0AE3-4E82-9B7F-9005B7D2E3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8138" y="0"/>
            <a:ext cx="83557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2695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Vojtech Sroller</dc:creator>
  <cp:lastModifiedBy>Vojtech Sroller</cp:lastModifiedBy>
  <cp:revision>1</cp:revision>
  <dcterms:created xsi:type="dcterms:W3CDTF">2021-05-28T21:45:28Z</dcterms:created>
  <dcterms:modified xsi:type="dcterms:W3CDTF">2021-05-28T21:46:04Z</dcterms:modified>
</cp:coreProperties>
</file>