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DB25C-1652-48FC-9565-86F810F10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DA54E5-5FFA-46FB-AAEC-BEFE5A0A0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F9838-926C-4083-A75E-8FC4F032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CC2850-11DD-49CC-87EA-EA5B91C7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C3AED8-BD85-4B03-9487-FFBF1D89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C66E0-36BB-4EE2-9B98-70FF1A372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47322F-D51D-44B8-9727-0C0F3E1B0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EE67F6-28F0-43A4-B2FF-0873433D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190D1-3D7D-4330-B3CE-4AB7B12E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58FA94-F711-48B9-92B0-69A50E20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723006C-797A-4C80-A1D9-41BC9A291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1815D3-A661-4B30-898D-C8604AADF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981DD-277B-49D8-9FC1-DDA196D1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8A6D4-9F05-4631-B53C-DB7C9653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2EA8E3-3C07-4870-B131-F0EEADE3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CFD57-C70E-40C2-9077-5BE357A4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55D2A-8E7F-4875-B25E-3F104712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B98772-8C5A-43A1-B928-9F7CF6C0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C9D40-1173-4F61-A988-55CDA950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63060-DCA6-407B-A884-2E808B96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4548E-9206-4216-9333-9A2A42D33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A1CBBA-DCF5-4593-8AD4-649197B31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EF70CC-ECD1-4F15-99FB-324ABFC8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FAAC5B-4A52-4221-9A5C-0CB46364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0ADB09-7A88-4922-8541-E48CC905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5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E340B-A26A-46F1-857A-74BCBAE48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F461C-4DF7-49ED-A931-9E133C8AF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534884-D023-4000-B82A-4A09D85B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9B58D0-FB38-49C9-A2CC-02CC3BD7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E4D582-7A7F-49B4-8D76-5F8C21BF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CE663B-01F0-409E-B337-413BA3B8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F11C0-0931-4E87-A34F-E381FD27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7FDB3D-4EB4-40E3-855F-73DAC9008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DFA782-785D-4D71-BE20-9B65094EF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8EB86D-5D4E-4348-BF4C-5A8B7ED1F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7E7D9F4-7E08-42A9-9850-CF30AA63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2C05A0-44D6-4B20-8116-125C0D8E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C739DC-FC93-47F2-BD4D-45126311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B6A1A9-079C-471C-8686-A52914FF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2F570-59F5-48AA-A9C6-171DF9D1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9C75FC9-FB12-40F6-9C50-24D66F6A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343362-8DD3-407B-AEC7-B1D6A94D2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5F8185-CCE2-43EC-962B-10014002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551A44-2196-4F85-8937-268EA290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EA1B9F-BFD9-44E1-9639-90A557C8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2D7A0F-13E2-42BC-8984-41010839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6F18B-2025-4D53-B68B-525598CE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AD26D-0CB7-461E-BA84-BB7FCB9A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66038D-0285-4E72-86E3-EAADB5F18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21D9F1-9DDA-42ED-B9A5-9618D499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7BE2C0-B864-4000-BBB1-0DB54832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29D757-7F3C-4BC1-9746-2F35FA18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DDE89-BBB3-4DFB-9C00-D64B46BC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7AEEF7-E766-43A6-912E-A5D0A19E8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C59789-2F0D-4E1F-9727-750EA613E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79DA84-A67C-4492-A937-7B4FF8D9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17BFF4-241C-445B-91C9-3D262BB4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D0C8A6-B884-4767-AA8C-62E5464C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8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C5AFF6-A61A-4BEA-BDD9-9E294499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10E48F-2FCB-4F50-9854-B389FB1D5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690866-B937-4B3F-8B09-5092509F8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E6DE-F534-4025-B392-A76E08B1B725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141A77-FD29-4123-B749-AA69D138C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3B82C2-2AC0-43A7-B974-FE7432453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74F4-181A-4699-A0BC-87D10C3C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11DBE-13FF-4AF7-835A-B25212D29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5E3E21-BD6F-48CB-855C-27323B4A32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38A3413-0AE3-4E82-9B7F-9005B7D2E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138" y="0"/>
            <a:ext cx="8355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69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2021-05-28T21:45:28Z</dcterms:created>
  <dcterms:modified xsi:type="dcterms:W3CDTF">2021-05-28T21:46:04Z</dcterms:modified>
</cp:coreProperties>
</file>