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949C0B-0973-4F2C-A73D-8557C45BC7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44EF223-6B18-43D9-826B-A0CE5EDD56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F752F1E-BBDA-4997-AEB3-67BC46334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0A486-424E-442A-AA85-1A874BDD500B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24FD11D-E9EB-4666-BD79-DF83DFA71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94D2A1-29C4-4E25-A55A-CC137FA0E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E8400-0F4F-40BB-9F1E-50BB3ABC7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033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B37EFB-AC1B-4351-9A93-B56953B22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24879F6-1EF3-4117-BF5B-8D7555F0B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B4EF1D-1F44-41FC-9573-8557CE35A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0A486-424E-442A-AA85-1A874BDD500B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5100DA2-546A-4342-8B02-2EA48D462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02EBDDA-2EE9-4E0C-9644-BA844B686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E8400-0F4F-40BB-9F1E-50BB3ABC7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944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959B904-B211-4726-B10A-F971D43C76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A284A0C-EE52-4E92-A12D-408CEB4B7A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13FB32-3B95-4F45-86C8-D0E70533D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0A486-424E-442A-AA85-1A874BDD500B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698855-1726-4750-8A6D-C9FBB6A6C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8D56C9-F5B8-4C0F-A677-CA87084AA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E8400-0F4F-40BB-9F1E-50BB3ABC7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616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117EE9-6700-446C-AB9E-BF5F2D6E4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B895A8-774D-4E0A-B9B3-717EF8927B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05D8E1B-784A-46F5-9C8F-F8F7E8DC4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0A486-424E-442A-AA85-1A874BDD500B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784119A-FF90-4A2A-8905-664323372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C0F0F98-8469-4808-8F1A-A497D0252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E8400-0F4F-40BB-9F1E-50BB3ABC7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404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A78700-3036-4989-A772-C44AAA0EB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0125BEB-3469-4758-8DF6-789A260F96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3A682E2-4B80-4023-B717-E19BB05F6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0A486-424E-442A-AA85-1A874BDD500B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26809B-FDC0-4D19-A270-4C4730451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A660CA8-7038-4C42-B25C-3CB64E29C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E8400-0F4F-40BB-9F1E-50BB3ABC7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692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E75DA8-F11F-4E45-9BBB-F41831D33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E78B47-4CE7-48F9-863B-84E19280BC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EE329A9-E87E-4C33-8AD3-9200AFB965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39594EC-CE83-4819-B40C-F1C188EEB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0A486-424E-442A-AA85-1A874BDD500B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2032EF4-5B47-4D99-8FDA-6AAB0D2D5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8700641-4A25-4B81-9464-B1A97C8F0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E8400-0F4F-40BB-9F1E-50BB3ABC7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869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771E0A-AF5F-4512-B878-EA836244B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0F878E9-77CD-4C49-AFC0-34BF318212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13A90AC-571E-400A-A215-F079CFB239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D0D594E-6886-4ADD-857F-CD15253094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E2437FB-A5F0-4765-BD3F-7DC24A8518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A8A4BF0-27DD-4F27-B54A-B433AFA96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0A486-424E-442A-AA85-1A874BDD500B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86F41536-8B46-44CD-9211-2250BD6AC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0EC90A2-84AE-48C1-BA3E-1DC31CF04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E8400-0F4F-40BB-9F1E-50BB3ABC7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898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07574A-5321-42D4-BB4E-2230A9132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D70B29F-557F-4A54-B552-BE08C3F9E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0A486-424E-442A-AA85-1A874BDD500B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98FDAF3-8C06-498A-ADDA-33FB1623D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81535CC-4D02-4FF7-9528-2308AF46F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E8400-0F4F-40BB-9F1E-50BB3ABC7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004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5CE95AB-5089-4BEA-B77C-566FDAF58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0A486-424E-442A-AA85-1A874BDD500B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F5A3322-1487-4C15-A588-6F4813D24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4233829-87CE-409D-9C73-F3C6DD5B6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E8400-0F4F-40BB-9F1E-50BB3ABC7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782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A641EB-60AC-4CE6-ACD0-9AC8D4C6F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4C4386-FA1B-4B7D-99E0-D48F0E1422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26D2239-DF73-4A39-87FF-B3FD8B88A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7FD7C74-66C5-4E3D-A759-5F5F525D7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0A486-424E-442A-AA85-1A874BDD500B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42C0D58-6DB2-4EE6-9A67-316597111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11C251C-1907-415E-BA35-0E579B6FC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E8400-0F4F-40BB-9F1E-50BB3ABC7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899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B1ABBB-63E8-4D2B-9B4D-140080AC7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688BEB1-D350-4178-962C-BAA53FF5CB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B2C7E44-596B-49AD-9C85-DDEFC678B7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DF9FCAC-6264-43B6-A0CD-4001BE02A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0A486-424E-442A-AA85-1A874BDD500B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F3C954E-880C-45D8-933B-8A19D9674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690B89E-6E69-42AD-8C05-EFA467EBA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E8400-0F4F-40BB-9F1E-50BB3ABC7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429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942A0F7-B1D5-40EB-ABD6-AFC4B5725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45C9AF9-920D-4452-9A40-1D47574A4D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513CF82-8815-4504-B165-7379DC4C2C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0A486-424E-442A-AA85-1A874BDD500B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10E0FC7-84BB-434B-A66E-770FDE3517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264B3D2-8D37-4E7F-A669-2C4CD3B161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E8400-0F4F-40BB-9F1E-50BB3ABC7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224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E6BF41-AA39-43F2-8996-EC7B64B1BE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8777542-007B-48E2-B2BA-9BA5DCA43A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D678200-B9F8-4DC7-BB3E-F99B82D815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4025" y="23812"/>
            <a:ext cx="8743950" cy="681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543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Širokoúhlá obrazovka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Vojtech Sroller</dc:creator>
  <cp:lastModifiedBy>Vojtech Sroller</cp:lastModifiedBy>
  <cp:revision>1</cp:revision>
  <dcterms:created xsi:type="dcterms:W3CDTF">2021-05-28T21:44:01Z</dcterms:created>
  <dcterms:modified xsi:type="dcterms:W3CDTF">2021-05-28T21:45:20Z</dcterms:modified>
</cp:coreProperties>
</file>