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2D118-3B8A-4297-975D-52AF8EE6A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301B9A-A412-4ED2-A581-61D39F4C9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A7D773-72DC-45F2-83D3-24D30487C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51990D-BEE3-401F-AEA6-7CDC88FC7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A7D634-26CC-4B10-8254-D088D37A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6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ADFFB-60F9-49EB-B693-E6DBDDF2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A2AD29-6436-4DCC-8E6F-01C7E26E9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FC8E7C-42AA-43EF-A0F5-EA62C78D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A9DDDD-0393-46C3-8D6C-5BEF821A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6E1218-80D9-41A8-BDB1-2BA3E913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3EE6D70-95C4-4345-BECC-B7E199CFC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B78EF9-AD82-46EB-9DD1-0D4CFE4BF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16A397-97FA-4B23-9DA3-C881EE9C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EB626-23E8-45AE-86A5-AB515FFB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921CF6-5E8B-4B9B-959A-E809AFBF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9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6E5D9-D032-4919-BB11-2DF725B47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81DC2B-2E28-4305-BA3B-56A9982A3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211B8F-F3CB-4EFC-B603-B009FB2E5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44F693-2FE1-4644-99E4-B6FBCE22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A9DE5-65B2-4452-B3DD-8247EF153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8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2D06D-A98A-4D5F-95D5-4FDA78742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8D0114-DFD2-42E1-A5DD-DE87BBFD3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70841D-5F71-4A7E-A5C3-927D6C52A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1B40E7-BAA0-4984-AD69-CF77C8E45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703CD3-6995-4906-91D8-BC04A687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9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1651C-CA8B-45FA-865D-896B73CA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5DBE1-BD6D-41AE-A63E-49ED99B83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592C18-9850-4A13-BCAD-D6B2832E2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167CE7-CBD7-4611-A5AB-CB6EC4BC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1ADEC3-AC63-4C6A-8A03-237CA9A6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1B129A-6C0B-4A6B-8884-808C45134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6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A3328-5770-41E3-851A-FC5F4FEE0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6533FA-09B6-459C-88CE-D9BC1FA5C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799544-9076-4CEC-AD28-531E56234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7A338D-A0C6-47F8-B59E-56B6D56A8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C24AA8-D53A-437A-B623-311AA796D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5FC6A12-AB05-490D-A9A8-9FEE68BD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049038-6C56-49AE-BB19-58BD3AA1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180A7A-C5FF-4165-A7B4-4BECB46AC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4ECCA-BAD2-4102-9D1B-D16D5F30C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C6A652A-7225-4E4D-8420-04796CE4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9AD749-D634-4414-8294-39721AA44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CE8E81-300D-4471-AEFA-081341C8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3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9E31EDF-41F2-4DB8-8D6F-E51BBD2A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61540D-FC64-4DC3-8472-96066FAE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66BC87-F078-430A-8504-71C7D125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2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08428-892D-4F76-98A8-E0DE7892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446572-20AE-4419-9C14-8FEAED374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DAA285-0F60-41DE-BAB8-905CB987B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F7A5E4-F6BA-4416-B34F-B3EB7C5E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307714-7D15-46AA-BB1F-AAF041A9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DDE85-95A5-496F-9533-B9763043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2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24A8B-214E-4E82-886F-B5C628638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618585-5A85-43DA-958B-2A68894CA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18A299-BEAD-4B50-B2AA-2C57E8DFB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FA0410-7EEE-45CC-A629-5D04A681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2AA63F-33D0-47B3-99DE-0812B83B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F981A-6D46-43C3-8584-C6A2673A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CE3DE15-CA2B-41AD-B540-4997645D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616AB1-D438-4114-BA78-BA89AD4FE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FF742A-4900-4D6E-A377-4B774389B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86656-0DA9-49C5-92EF-C05B378CC04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DD2406-7BEB-4700-B3F1-25393651C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D5BEB9-03E7-40C8-AAA0-34495EF5A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D22AA-3A2A-46C4-8501-87A7AE59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9051C-D645-4241-AC3A-16A8B4522F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AB87FE-F680-4274-9E87-6D7A8635F1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21F8F24-BE1E-4E0D-B3FC-7A157818C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887" y="0"/>
            <a:ext cx="86162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154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2021-05-28T21:48:48Z</dcterms:created>
  <dcterms:modified xsi:type="dcterms:W3CDTF">2021-05-28T21:50:02Z</dcterms:modified>
</cp:coreProperties>
</file>