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D10ED-AEB5-46D5-BE80-1DD9A4D57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5F5122-61F2-4573-8142-11A78E856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8CE115-8023-4084-8E34-E75A8C3FC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1401D2-F6F7-42DD-BA23-F7E575D7C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49D016-0CB4-4E01-929A-BDC310CE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11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4AD7B-7F97-452B-8AF2-3E3ADD5AD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6B6C34-8987-4DDA-AA81-E92F68A71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9A4539-438A-45CB-9FD3-F72EAE424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7A2EA5-99DB-4038-B149-8FA666FC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EB3BB3-47F3-4165-9CD9-63B57BEFD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43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1A62FD7-FBA2-4DB5-B31E-25B980BEF6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731380-DB0F-4C29-9BCF-5D1DF2524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F92C13-0525-4B0B-AEAC-A43CD1C63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849F8E-4DF8-4441-B6E3-26779E41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C72190-3748-426E-A59A-F94E6E980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8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D5356-6C30-4E27-B776-47607C93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3D6263-1754-404E-9745-F3B6EE5BF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2CC7B1-1AE6-4A20-A814-A5798E796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F7AC49-476A-498A-BF7E-E3584912C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F3ED1A-E982-460F-BE47-82CA492BB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6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F3BD6-490F-4506-A8F0-3DEEDA49C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240610-061A-4B79-9C0B-E8D98C27B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28D9F6-42D1-4363-98EA-A18F0DFD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7FCC4B-00AB-4528-8819-0B498685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BF2554-213E-4E8D-B81E-64DE9A79F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86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93AD6-C567-4194-8F0E-DB4EB571B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4122E8-F21B-4F90-8D70-626A81140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68E26D-B11C-4AF5-906C-07B586CC7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128AD1-7514-47AE-908D-F9AD9A44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FBEDF6-2171-47E4-90D9-1A758DC45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52F3B2-7C60-4AEE-9F13-9CAA1552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33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1BA68-DC6E-4291-A735-A043E7A36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1BEB28-067C-4341-B11A-BEAC04F08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25083C-4211-4C49-A1D0-3FABBEE76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90BC627-2380-46F1-8F8D-2301FE4635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2D6D496-4269-4E9A-A348-BF70DDC6F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FC2195-D24A-4BC7-8405-40AB3A37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D51FE9F-157C-41DA-A19A-258A9BE25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3F44333-77CA-42E5-BA2C-D04517B87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47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AEF3F-60D5-46E8-8ABD-7CA45C29E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04F3D17-35E6-4166-8999-B36E86433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7D34CD-DE98-4C0D-8A33-C0D9E2AE0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E62F26-616D-484D-B995-9F5749010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90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8486A6C-836D-4C78-B474-14251B07A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7899F14-3A38-476E-9BC3-8350B22AD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126B740-3B41-4CDB-9947-A6BE94B6D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86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4ADC90-98F1-494E-915E-429623DEF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4DB22B-1ECE-4EC1-8F77-2F589F2A0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8315EB-7E42-46ED-9C54-11B3052C7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EDC94D-8560-4882-9672-EC1F01C8E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DA517F-D3B1-41E6-A1FE-CB9E6AA81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04F3BB-17D1-4575-9688-C9A3D816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6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0547A-E88B-4397-8E3E-6F8279659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CF2B58-1018-4A21-BA45-E067082CB4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3D0C8C-01A4-40BE-8062-DB0AF03BA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B5A74E-7D85-47AA-8D96-8511B36FA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4CD602-AF35-4F5D-9256-ECC649CD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D689CB-505B-4EC3-B250-68527652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35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C563B9E-2DA7-449B-8611-9BE4F4CFA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4844F9-C11B-475F-9905-96B491B90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2A9092-7F6D-49C0-A201-A2562B1D3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54640-9F9B-4345-BF44-C466C0ADEEFD}" type="datetimeFigureOut">
              <a:rPr lang="cs-CZ" smtClean="0"/>
              <a:t>01.02.2022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EB5188-8C46-4045-BCF9-06D82A0D3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42D392-A9E2-46EA-9F21-6DDA4E20D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449DA-D97B-4A9A-B02F-6C4A94188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0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7227E-9816-4018-8669-E91301FD6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6DA16D-2C15-458C-82CA-DE6280EC5F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585315A-1D33-423E-BA03-1D842AD24B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35" t="9028" r="20469" b="5000"/>
          <a:stretch/>
        </p:blipFill>
        <p:spPr>
          <a:xfrm>
            <a:off x="-1" y="0"/>
            <a:ext cx="8052047" cy="6855870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C52CA543-2968-440B-A696-3A65B54542FA}"/>
              </a:ext>
            </a:extLst>
          </p:cNvPr>
          <p:cNvSpPr/>
          <p:nvPr/>
        </p:nvSpPr>
        <p:spPr>
          <a:xfrm>
            <a:off x="1154097" y="2636668"/>
            <a:ext cx="1473693" cy="17666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4350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Jamie Bennett</dc:creator>
  <cp:lastModifiedBy>Jamie Bennett</cp:lastModifiedBy>
  <cp:revision>1</cp:revision>
  <dcterms:created xsi:type="dcterms:W3CDTF">2022-02-01T21:06:16Z</dcterms:created>
  <dcterms:modified xsi:type="dcterms:W3CDTF">2022-02-01T21:07:30Z</dcterms:modified>
</cp:coreProperties>
</file>