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8A1C4E-6E4F-4BFF-8A27-A201A24BE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EC888CE-ACB0-4696-ADA8-8461C8A208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3903AB-6206-4DD6-A3BE-7E2F239DD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F8D6-70BE-44BC-913D-B5ADE6BEBB19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D4DDD4-3772-44E5-8484-A177DB039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4CF17F-DC00-47C3-ADC4-55805CFB6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1D17-84DA-41A6-B264-A73040AC9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94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7DAF65-D5DB-400D-BA15-5800DAD38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9382ED-AD0C-4565-B686-A52E45BAD7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BA6E9B-3342-4461-B999-C2BDC52DE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F8D6-70BE-44BC-913D-B5ADE6BEBB19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7A17EC-63DA-454E-B11D-FE3D0EE5F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333476-57B0-4030-A432-C91BF8F97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1D17-84DA-41A6-B264-A73040AC9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374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0B46BB2-2E47-4F13-A55A-9F83E164A7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011A254-991A-4EC3-A69D-5F42FBDD5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28840A-90DF-4B6A-ADF1-E63A4CBAC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F8D6-70BE-44BC-913D-B5ADE6BEBB19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5339E96-FFFF-411B-9222-E609CAABA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33A99C-B13B-4762-B707-E8BC3D27B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1D17-84DA-41A6-B264-A73040AC9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C364E3-17F5-4C73-BDE9-6119E9F0D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6E98CB-F4BA-49DE-BDC6-E63644423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3F3FE8-6E36-42B4-87E2-6F6BCDB3E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F8D6-70BE-44BC-913D-B5ADE6BEBB19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3C4037-E195-4746-878D-BB342362E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FD6280-F9AF-4F08-A822-B86871296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1D17-84DA-41A6-B264-A73040AC9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8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23827D-7F8F-4442-A289-4B201599E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970067D-73B0-43A6-8D64-C60034B76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6C121B-CFE2-44DA-96B5-296115BEA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F8D6-70BE-44BC-913D-B5ADE6BEBB19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125764-E1C4-439C-8FCA-62B58D3FD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6F04A9-AA9C-4593-A944-9367586D0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1D17-84DA-41A6-B264-A73040AC9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92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C7FF69-0966-4670-A3D2-07BA16BD8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11B7F2-124D-4F39-8532-34823C8FAB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12215F4-AC54-4524-90F5-A7B88AF739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8BB1094-CFAC-4265-85FA-40F80835D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F8D6-70BE-44BC-913D-B5ADE6BEBB19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A59F583-93DC-460A-AF5E-3839EB3D9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0DB5568-E778-4AF1-B19B-C54C7B8FA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1D17-84DA-41A6-B264-A73040AC9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486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997A88-C678-4641-9104-93E082F0D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AE54551-CC11-459C-8F8B-346D8D94A0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6ED0BB5-A6C3-43B2-AF4F-3147D507D0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B209567-3D4F-46CB-BD73-A2E37165F3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5ADD4D-F647-491D-8F19-96797673C9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55C7C16-4946-4EA6-8417-B305E7C0E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F8D6-70BE-44BC-913D-B5ADE6BEBB19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9396C21-03CA-4121-A57F-1D2A9BE8C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7B22176-D294-4397-9361-2E90FF24D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1D17-84DA-41A6-B264-A73040AC9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06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D80AF7-EF00-4337-AD92-417642F3E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BF89A6D-74E2-4836-B1F2-4D47BEED1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F8D6-70BE-44BC-913D-B5ADE6BEBB19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1BC76C7-4A76-4EED-B6EA-F36047FFD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8C2EFAF-7A9A-49B3-BC75-9E5C76786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1D17-84DA-41A6-B264-A73040AC9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592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BB848C4-799D-4F3B-B357-210728F6C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F8D6-70BE-44BC-913D-B5ADE6BEBB19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7ADE7DA-DC52-4B10-AEB6-B7F17EA41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D775552-131F-4199-BB90-53E3477F1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1D17-84DA-41A6-B264-A73040AC9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165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A1B67-EC4C-4FB3-A9C8-5DF37A3E7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B6D111-2BE4-4E01-97D5-9922E94DA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1C52317-4301-444D-A14A-9543E5CBC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DB9DEB1-7808-4287-A573-A931AC8D5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F8D6-70BE-44BC-913D-B5ADE6BEBB19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15A5352-A45E-45B5-BF63-225ADB640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2B675E2-41E5-4EC0-A167-A0439AB2F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1D17-84DA-41A6-B264-A73040AC9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753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3E61FD-DF7B-4FD8-A4F3-84CA8DE22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8906E17-E1CD-4159-BC25-BE0137996C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E3FE317-6059-4C22-9DEF-CC428AD608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A69B7DC-7A78-47AA-A984-7BE0BBA34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F8D6-70BE-44BC-913D-B5ADE6BEBB19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2EDAC0F-1A0F-4517-9F00-135A379F2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D559726-1CD0-4527-A61F-085F7A63F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1D17-84DA-41A6-B264-A73040AC9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776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E0D869D-07EF-4DC6-AF6B-2166EA575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E16EE3E-E3A5-4852-A3A4-24F642C72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6DD4EB-F0BE-432F-B920-10C4CBFDAF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EF8D6-70BE-44BC-913D-B5ADE6BEBB19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A88761-BB41-4A66-AC92-C875C5198F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59904C-C5C6-478C-B082-C319C9F766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81D17-84DA-41A6-B264-A73040AC9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81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E6AA22-45A1-4575-908B-D3F4DE8337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607A75C-03F1-4315-AA3C-88086A86FF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3D3BD6A-4F8B-48A5-8BF4-B3E62683C4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1909" y="0"/>
            <a:ext cx="83681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0009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Vojtech Sroller</dc:creator>
  <cp:lastModifiedBy>Vojtech Sroller</cp:lastModifiedBy>
  <cp:revision>1</cp:revision>
  <dcterms:created xsi:type="dcterms:W3CDTF">2021-05-28T21:54:09Z</dcterms:created>
  <dcterms:modified xsi:type="dcterms:W3CDTF">2021-05-28T21:54:50Z</dcterms:modified>
</cp:coreProperties>
</file>