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2A830D-9E67-49D3-A491-0BDFDBF68E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7405A3-8A1A-400E-B23E-73BA00627A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DDFC15-A01F-45A0-8A2D-F7FE466EC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86A1B6-8F58-4D6C-AE81-727ED853F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36578F7-A0B8-4D03-95F4-37F2DD124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687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D5F9D4-AA14-43DA-A13C-719D25685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763D868-EC99-463A-BBBF-28DCCB428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4713A75-868E-49DD-844D-6A6F4A54A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68BCCB-2EFE-4515-8EFE-67DDEB1F3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6CFD7-CA39-4DB2-894F-31CA40975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7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5EDB203-AA40-4A1B-9882-C0B0FDB04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5BD899-115C-4520-B011-984672C5F6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845BBE-107D-436B-94EA-C7BCF2683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DC70A3-D5B1-4FF8-B917-EA133BF1F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17FC261-1B03-4212-8C9D-42A374E5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17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0A9D06-7441-4D80-8789-1A6C6D344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B03385-7C7F-483B-8616-037539F08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D94EDF-1247-425D-AAAF-775CA59AF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942B4D2-8613-4ECF-89D5-6693BCA6B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6E5109-D1FF-4782-8919-41F5C6565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75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D3244A-CAD3-4388-98A9-957D3D660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A259C9-A466-4860-85AE-5DFCE28B6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F59677-DD03-42BD-8E70-FFEEE9217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4BDBE08-1489-4979-8DC4-30EAC6D8E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B7B5C99-0249-42AE-952C-C2FE1A734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39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DA58A-572F-40E0-B3D8-0ED655A6B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499080-E779-4B7C-9A89-156A122B4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D5AE9A-137C-4811-98AF-EB90E6F62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1774301-AFAE-4B99-9E19-41065D0C8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ABA8845-D486-422A-B4B1-CD8C46846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B84CDD-B2AC-4A68-A31C-4108320D8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50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207D66-4BAB-41EF-8CE4-0887283A6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0E19953-AB6B-4968-BF8D-F6A1437DAE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49AE292-7E53-4F9E-9D3E-27DA7C018A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0EE0867F-3032-4645-8855-8E76E5934E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AC1109C-6646-4DA1-A1ED-EB8619BE7A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495A2DE-3E65-48D0-A5FC-28E689E46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E397A63-49AE-4A2C-9B81-8EFA51CAA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033BB9C-2529-4715-93C0-FD24E97A4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50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9D1B4-3B79-4EDF-ACA6-98D16532C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8A4319-C39B-480A-8F65-0D73684F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4D93F9A-7981-4F82-9AC9-DF84257C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89393C-A13E-46D8-8589-612CF21E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93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6377B7B-AA0C-45F2-8198-EDD4BEC34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5A7C838-7AE5-49B7-B8A4-2A2B532D3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B2892AF-8AEB-4434-B985-08745EFCA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71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1E23DA-4A40-4017-B7C1-0ED89E515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56E1A7-A031-435B-B0BE-11BA17EE9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49A454-D83D-4720-86C8-E88C13895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8627F43-8404-48DE-8ECC-AF891D737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00A31C1-51C2-4922-9144-5FD22F19F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409BC6D-AB80-4A42-8203-B8F79D621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472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4AAF03-8382-4A7F-B6AC-5F0DE18AE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7771B2C-3920-4BEC-9E29-0AF883CA60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ABE214-AB0C-4B78-BE31-95F414834A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A73C4E-B3C4-4568-B720-42AB28284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64E1020-7D9B-4D45-B33C-CF2D3B24C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456A9B-91CF-463B-89E2-B85569657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77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ECACA60-DE5E-4608-858C-70A0AC7BC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4E5040-8AC4-4EFC-AA99-1275C9640B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35535F3-F426-458B-AC0E-9790442B5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A6631-B910-449D-9A3F-F2FA526424AF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9D43C1-C7DF-4AA4-9934-70BCBA09CB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A952D-B2FC-4FD1-A115-2281EF1C9C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2D236-9D4A-431A-BF08-29C8A5DF0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499AE4-3E7A-473D-91F4-4903D36824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3549452-ED5E-4DF0-A581-981D71E35D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F7DFF06-08E7-4308-80EC-515F0333F4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000" y="0"/>
            <a:ext cx="863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5257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2021-05-28T21:42:36Z</dcterms:created>
  <dcterms:modified xsi:type="dcterms:W3CDTF">2021-05-28T21:43:49Z</dcterms:modified>
</cp:coreProperties>
</file>