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886D6C-A157-43FA-9827-797BD4117B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6D61E1-0392-460B-A997-9E714DDD91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C23426E-1715-44E7-862E-21EBC0CE9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657A-54AD-4F85-B8F5-C5C55A4A58C0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7208B3E-DAF8-47ED-BBA5-5964ADD7A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E0802D3-65DD-49B6-89F3-7CEC8E3AB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41CE5-85E6-4125-91AE-AD154157E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806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C632FE-229A-4665-B1B0-7DEF13521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3A6FB2-6465-4F54-8C5A-172DE11CB9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D1B726-9EC4-45BE-9DD9-7CADB880D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657A-54AD-4F85-B8F5-C5C55A4A58C0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C48016-98D2-4EB2-8C63-6CF4B709E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2A5509-FB7C-4544-9AF3-566E0E19C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41CE5-85E6-4125-91AE-AD154157E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6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4521D22F-C9D4-4845-9FA8-1D87B2EF2F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6D6CBF6-BBA1-4235-B1D0-D8C1B6139C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6C1796-832D-43B2-9ECD-5408A32A2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657A-54AD-4F85-B8F5-C5C55A4A58C0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FEDCD8-6CC9-4857-A831-E151C6166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929D62-4611-4453-A819-756DB034A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41CE5-85E6-4125-91AE-AD154157E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37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E3E164-8B4F-40D3-B8C1-1CB572F09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CED6AC-1226-463E-8938-9FBC4CF18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F3E6DF-E1CA-4E3C-AA9E-A1EE7B327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657A-54AD-4F85-B8F5-C5C55A4A58C0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1B82C1-45DF-4B28-B55C-74B8DA9CA4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8502ED-0096-417A-98AC-9BA4E1F5F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41CE5-85E6-4125-91AE-AD154157E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37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5BC15F-BE0A-4902-AE94-2F453A5C9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D5A0260-A3C4-4EEA-9385-D6B43592D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627E0E-02E0-40BD-999B-F824DDE9A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657A-54AD-4F85-B8F5-C5C55A4A58C0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3B75FE-F52C-4486-920B-A792812A5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71188A5-49E3-4B44-BC00-1B5D93078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41CE5-85E6-4125-91AE-AD154157E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85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FFBC0-9DBB-4D12-A768-A4B2EB1A3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70726A-55DC-488A-BF6D-E6AD974CBE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F18FD37-008A-4D4D-AA00-1210A7D346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14CB29-DAD4-441B-B92B-7320368A5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657A-54AD-4F85-B8F5-C5C55A4A58C0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51FD0AD-55F8-4EED-8554-231701636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24B322-06CD-4A68-9307-0112B1D8A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41CE5-85E6-4125-91AE-AD154157E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515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0A7E2-E24E-4D5C-9539-FF5A73B05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92EA81D-BAEB-4340-A073-DD806EE61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996838-F1DF-4148-8BE4-5B3B5D4E0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25397B0-6673-487B-A331-001700FE58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DC9BFD0-ABA2-498C-BA9F-22015C66C7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AB1B416-E356-412B-81E2-52D91261A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657A-54AD-4F85-B8F5-C5C55A4A58C0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40D3E86-8F08-4D1D-993B-4FAD1DAF9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473D354-DA5F-4C2C-8B96-BA5A29522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41CE5-85E6-4125-91AE-AD154157E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891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D1B7F5-1F03-414E-8AAD-6D40A2AD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680B24C-79D7-444E-A860-181C62447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657A-54AD-4F85-B8F5-C5C55A4A58C0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641CD2-F34D-4B7F-A75E-C8039B0EF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CF211C-35E2-48E4-AF91-06A28A852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41CE5-85E6-4125-91AE-AD154157E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497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E304B03D-6205-4724-B6E0-BBBC71FF9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657A-54AD-4F85-B8F5-C5C55A4A58C0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E8565B6-584A-4CF8-B5C9-588ED3237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0681C45-EF1F-4D50-BE50-E5CD4FCA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41CE5-85E6-4125-91AE-AD154157E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683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B32F5F-21EE-4B52-8350-275913CF5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DE391-B89A-41D2-A547-D0ED703DF4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3207738-F279-4649-83EA-DE30936548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2108E6-13EA-45C4-85D4-6E128E82E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657A-54AD-4F85-B8F5-C5C55A4A58C0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C1B9BB0-62CC-4CEE-93DD-7BAA742F0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36F7D39-450D-4A23-BACB-E598BF02B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41CE5-85E6-4125-91AE-AD154157E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50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BE8669-5063-4D8C-A1AB-EF4DFDA72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30159F2-D36E-459E-9632-3CB2667C82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8793A4-6A60-43FB-B106-FFC81C0C8A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296AF0-BEEB-4659-B36C-BEA77A2FC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C657A-54AD-4F85-B8F5-C5C55A4A58C0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23F27F2-E2BC-4265-BBA1-CFBFC072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E14D79-434F-4AE9-980A-616383011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41CE5-85E6-4125-91AE-AD154157E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7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F11EE59-ADB5-4979-9117-18B7A4874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F5157D-1E08-4AD9-8546-3B7CDE83C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3FB1A3-BE18-4755-95A8-43713C806A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C657A-54AD-4F85-B8F5-C5C55A4A58C0}" type="datetimeFigureOut">
              <a:rPr lang="en-US" smtClean="0"/>
              <a:t>5/28/2021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C8B541-218B-430B-BF78-A8D0AF5915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26C08B-D2FE-40BA-BFFE-DDD52D7DFC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A41CE5-85E6-4125-91AE-AD154157E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49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7EC715-5A46-48EF-B48F-0C159FDDA4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56B3D86-6D17-40DC-AE8F-07F4476445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57D4AAFF-D481-47B4-A0B3-03D6818C3B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861" y="0"/>
            <a:ext cx="83702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20715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Motiv Office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Vojtech Sroller</dc:creator>
  <cp:lastModifiedBy>Vojtech Sroller</cp:lastModifiedBy>
  <cp:revision>1</cp:revision>
  <dcterms:created xsi:type="dcterms:W3CDTF">2021-05-28T21:47:51Z</dcterms:created>
  <dcterms:modified xsi:type="dcterms:W3CDTF">2021-05-28T21:48:41Z</dcterms:modified>
</cp:coreProperties>
</file>