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98113-C7A5-4792-ADA0-172C294C2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D46CAA-8FFF-448C-99A5-1AEF79F0D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8798A8-3036-488C-B42F-85955D56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5DB98A-1A43-4B5A-8FD0-15229BCE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3C4EED-55F8-43CD-84E0-8900AEFB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A855F-4327-4B57-8F2D-5A064A13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997793-065D-4C83-A18F-8D7D4E829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E4E481-5730-41B5-9367-8A3BFAE7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E7EB0F-33EC-470F-92EF-FEA78585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56B81B-66E9-4CB3-9E9A-029AE6AA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8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8664E8-651B-4F21-808D-2701D194D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60C854-85AA-4F39-A44E-3FDAEB4B9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B5C5D-E028-443F-AC02-F5E353D1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09F976-0F18-42C4-AE9F-3249E170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755CDD-5522-43F9-A6C9-E3EB3419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7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68711-64E0-4624-A6F2-71DE138C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BA336-1005-441A-9417-979FF59AA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6B3CD3-5172-4544-856A-CFCAAD4D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FF4D5A-0CEA-4B32-9DF0-428C315D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8D563D-09C0-4421-86C1-AD5F8D6A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6ED3F-A1DA-4433-AC2B-0A21928E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AC2547-EA32-462C-AE13-C8894BF96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447736-7DAF-4B5C-9047-BE595A3C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143C32-8302-47B7-84ED-DC5057FA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B6FE98-8168-43C6-B585-66A06149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2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3215D8-1C57-4571-A62C-E4A61A827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C235D-CA74-4A0A-9D9A-1603DC42E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B86E9D-E5DC-4D38-BAAA-AE6F6E80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B80505-D5A7-421F-95B6-E096D19B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949F65-5232-4D18-B8D5-5BE3F6DC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5BCCB9-6BD1-4DE2-8B16-AD7EA1A8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82333-48DA-4C64-9501-7429780F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97C71B-2F91-45A4-A6B5-6D1328DEB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AD9F2F-4A0F-4506-880E-84C6D000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C3C3F6-A0F3-4D82-AB56-847B16E33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FD3269-0F36-4548-B793-0AE06D77B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F4DE59-E9A9-4395-AE27-E2178E30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2705D2-E406-4F26-A0E4-58892E00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47FEA2-26E6-4EF2-9568-55125CD5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70EF1-92B5-402D-B3FE-DF83E157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6786BAA-97F0-4BAA-B981-666F8B2A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3F1435-3E78-4ADE-8E61-67E9B069E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5053C1-5E0E-4014-B559-19225A43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7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D18C96-82BF-4E75-9680-FD8A8C85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67601A-9D81-477F-B0D4-E705BC14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4EE271-AEE8-46AC-976B-FDB80627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A1A22-6844-4C94-A3F3-641405B4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6BA22C-0FF5-4090-95C0-3E51B575F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582BBCD-1D0C-41E8-8718-529F32E28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71DBA4-CD45-42DC-9617-CCCC134F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C3568F-6C25-4982-8E0B-0219FC2D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D75799-2DAD-4FE9-B6E0-0333D080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3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B6443-E801-4CFB-B976-44B02B447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3E642A-4360-408A-8C06-4520BFBDA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339396-BEEA-4635-95B4-C3FE6769F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EBE495-86D2-4F84-BD6B-2FB7D965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EE34C6-F291-4A93-B945-93FA9BA14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2522AE-96E1-430D-AFD7-1C27E856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E1BF558-022D-420A-B03D-75EF5B28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3FDDB1-F51F-4C8E-A62E-F1CC44B9F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12D381-8DB8-448B-9C30-4B2396E41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61A46-2470-402F-973F-0C0F86475B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80BD96-EF45-4FFE-9DB8-F00F8119E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74FE19-F85A-4C14-BD34-0F8E4F9D6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A441D-FB16-4B15-8E57-66FEB5CAE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11143-8B5A-4523-ADED-E093B94199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0445A7-98CD-4146-8576-4B667CBA4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90EE618-8619-4A1E-B366-6392AF08F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749" y="0"/>
            <a:ext cx="84245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61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2021-05-28T21:46:11Z</dcterms:created>
  <dcterms:modified xsi:type="dcterms:W3CDTF">2021-05-28T21:46:59Z</dcterms:modified>
</cp:coreProperties>
</file>