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698113-C7A5-4792-ADA0-172C294C2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ED46CAA-8FFF-448C-99A5-1AEF79F0D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8798A8-3036-488C-B42F-85955D56E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61A46-2470-402F-973F-0C0F86475BFC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5DB98A-1A43-4B5A-8FD0-15229BCED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3C4EED-55F8-43CD-84E0-8900AEFBC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A441D-FB16-4B15-8E57-66FEB5CA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42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EA855F-4327-4B57-8F2D-5A064A135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6997793-065D-4C83-A18F-8D7D4E829A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E4E481-5730-41B5-9367-8A3BFAE78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61A46-2470-402F-973F-0C0F86475BFC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E7EB0F-33EC-470F-92EF-FEA785852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56B81B-66E9-4CB3-9E9A-029AE6AA0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A441D-FB16-4B15-8E57-66FEB5CA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283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B8664E8-651B-4F21-808D-2701D194D0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260C854-85AA-4F39-A44E-3FDAEB4B9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4B5C5D-E028-443F-AC02-F5E353D14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61A46-2470-402F-973F-0C0F86475BFC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09F976-0F18-42C4-AE9F-3249E1702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755CDD-5522-43F9-A6C9-E3EB34194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A441D-FB16-4B15-8E57-66FEB5CA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172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68711-64E0-4624-A6F2-71DE138CE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6BA336-1005-441A-9417-979FF59AA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6B3CD3-5172-4544-856A-CFCAAD4D3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61A46-2470-402F-973F-0C0F86475BFC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FF4D5A-0CEA-4B32-9DF0-428C315D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8D563D-09C0-4421-86C1-AD5F8D6A5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A441D-FB16-4B15-8E57-66FEB5CA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57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16ED3F-A1DA-4433-AC2B-0A21928E3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1AC2547-EA32-462C-AE13-C8894BF96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447736-7DAF-4B5C-9047-BE595A3CE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61A46-2470-402F-973F-0C0F86475BFC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143C32-8302-47B7-84ED-DC5057FAB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B6FE98-8168-43C6-B585-66A06149C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A441D-FB16-4B15-8E57-66FEB5CA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027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3215D8-1C57-4571-A62C-E4A61A827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4C235D-CA74-4A0A-9D9A-1603DC42ED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FB86E9D-E5DC-4D38-BAAA-AE6F6E80F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1B80505-D5A7-421F-95B6-E096D19BB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61A46-2470-402F-973F-0C0F86475BFC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949F65-5232-4D18-B8D5-5BE3F6DC0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5BCCB9-6BD1-4DE2-8B16-AD7EA1A88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A441D-FB16-4B15-8E57-66FEB5CA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4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682333-48DA-4C64-9501-7429780F1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97C71B-2F91-45A4-A6B5-6D1328DEBE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EAD9F2F-4A0F-4506-880E-84C6D000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CC3C3F6-A0F3-4D82-AB56-847B16E33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6FD3269-0F36-4548-B793-0AE06D77B9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EF4DE59-E9A9-4395-AE27-E2178E305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61A46-2470-402F-973F-0C0F86475BFC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D2705D2-E406-4F26-A0E4-58892E005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947FEA2-26E6-4EF2-9568-55125CD55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A441D-FB16-4B15-8E57-66FEB5CA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420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E70EF1-92B5-402D-B3FE-DF83E1570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6786BAA-97F0-4BAA-B981-666F8B2A7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61A46-2470-402F-973F-0C0F86475BFC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23F1435-3E78-4ADE-8E61-67E9B069E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05053C1-5E0E-4014-B559-19225A435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A441D-FB16-4B15-8E57-66FEB5CA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7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6D18C96-82BF-4E75-9680-FD8A8C856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61A46-2470-402F-973F-0C0F86475BFC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367601A-9D81-477F-B0D4-E705BC142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D4EE271-AEE8-46AC-976B-FDB806278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A441D-FB16-4B15-8E57-66FEB5CA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162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9A1A22-6844-4C94-A3F3-641405B4D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6BA22C-0FF5-4090-95C0-3E51B575F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582BBCD-1D0C-41E8-8718-529F32E284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71DBA4-CD45-42DC-9617-CCCC134FC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61A46-2470-402F-973F-0C0F86475BFC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C3568F-6C25-4982-8E0B-0219FC2D2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D75799-2DAD-4FE9-B6E0-0333D0803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A441D-FB16-4B15-8E57-66FEB5CA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38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1B6443-E801-4CFB-B976-44B02B447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63E642A-4360-408A-8C06-4520BFBDAF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5339396-BEEA-4635-95B4-C3FE6769FE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9EBE495-86D2-4F84-BD6B-2FB7D9650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61A46-2470-402F-973F-0C0F86475BFC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EE34C6-F291-4A93-B945-93FA9BA14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D2522AE-96E1-430D-AFD7-1C27E8568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A441D-FB16-4B15-8E57-66FEB5CA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93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E1BF558-022D-420A-B03D-75EF5B28E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33FDDB1-F51F-4C8E-A62E-F1CC44B9F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12D381-8DB8-448B-9C30-4B2396E417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61A46-2470-402F-973F-0C0F86475BFC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80BD96-EF45-4FFE-9DB8-F00F8119E2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74FE19-F85A-4C14-BD34-0F8E4F9D61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A441D-FB16-4B15-8E57-66FEB5CA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41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A11143-8B5A-4523-ADED-E093B94199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50445A7-98CD-4146-8576-4B667CBA40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90EE618-8619-4A1E-B366-6392AF08FC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3749" y="0"/>
            <a:ext cx="84245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3619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Vojtech Sroller</dc:creator>
  <cp:lastModifiedBy>Vojtech Sroller</cp:lastModifiedBy>
  <cp:revision>1</cp:revision>
  <dcterms:created xsi:type="dcterms:W3CDTF">2021-05-28T21:46:11Z</dcterms:created>
  <dcterms:modified xsi:type="dcterms:W3CDTF">2021-05-28T21:46:59Z</dcterms:modified>
</cp:coreProperties>
</file>