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BDA49-F172-4D82-AFBA-5C1A034B6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3210D7-7399-4FB8-8F02-919E09917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4100AA-CCDA-43A4-9268-42A4A25F2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C590F-362F-4C46-8F50-FE3CD9AB3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008316-9774-4B5D-A17F-088081D9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8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16049-1BE1-44F1-8060-1EE12140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0B8823-9A2A-4713-8A10-73C074B1B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FF2599-15B7-458A-8E89-5673C3D80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FE1936-9DC4-4D37-A994-8063C3519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876C7-9F8C-42C7-BD94-F91E0FF1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BB26DF-2F51-4030-A8E8-E9BD14BF18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8A4F93-AADE-4509-A502-6FE4B7F58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E5944B-2F28-4F6A-B2D8-D13D6D24C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F10C11-65EE-47E6-AAB1-C715F086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71742E-D463-4097-90A7-DE2091A14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7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A4328-59EB-4085-8394-84B98E485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D8F4B-726C-4A8C-8785-232DD9EFB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BB742F-29D2-4C4A-9744-D6547B68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77EF83-7230-4FE5-829B-B74B03ABC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1A41D3-1C82-427C-A842-183B64FFE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F62FE-4D51-4B29-896E-FE0B8FC9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CA6BF1-DA68-4608-A10A-AB4CFF6F0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59C4E4-EDE3-446A-8C6E-F7E55F23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DEE00E-C5DE-49D0-A026-5DF81C979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562604-8C87-4CED-8883-DD03C7B7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4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373DB-316D-4026-8BDD-57397A566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47E069-867E-43F0-A4ED-FE55AFCA4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5D5E98-67EE-4CCC-8060-A825223E6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0E41F8-1AF1-4CFC-99FA-124197B9C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D3A37D-FF26-4D8D-BB25-7F042AE6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57F117-8C7B-4232-AD57-552332B72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0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55F7C-EEFE-44AC-92A3-E176EBF8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91B670-204A-4DA7-B01C-5F19E0641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561291-28C3-4B61-8B89-3E8B62AA3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22F3E8-B24B-4C51-A947-FC86343D5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2429E7-5745-48E3-99D2-9B134486B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974A8F-9846-4125-85A2-6F4C7D61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8B7FE0A-20BC-4F45-B657-A4160FB1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F641DA-3AF3-4769-BE9B-7C92C587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1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B26BE-9666-48D5-BE89-A585D1DC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F1D8C4-30C0-45D7-80F5-CCB704A0D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579606-2807-4635-BE55-225662FB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A8561F-1723-4B90-AE77-1F62064B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0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AE320C4-0CD3-4481-9187-3EA4EA97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5E4BAA-C43E-49CD-AB63-012B885E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C84DBE-77AA-4664-9638-82538FC1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8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99221-356B-4467-893F-A02CFB940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14D534-6BAF-4763-AECF-BF4EF8749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999638-9430-445A-8201-120A56BE9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A97092-9A11-4772-8CC2-A091FBDB6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E83091-289C-4B30-B9D3-88653C211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E27B0E-E78D-437E-B2B5-7A290EE5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1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E96E1-6AA6-4BF1-A6AC-D6579BC9F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8C887AA-927E-48E4-A3DA-A587E5156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AFD68D-A088-4F38-BF95-78D4B6052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C68294-C9B9-4DA6-8145-84E6C7B61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0B5E2B-2897-4326-B495-602667BE5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20EB32-99F4-43B0-9545-C06785516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3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2629A81-D2DF-46A1-9B64-AD4286262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A776E6-763F-411C-9A15-10D957D9F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260AA0-9C75-4587-AA3C-3F8EC3806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169CB-0BF2-4163-9683-CEA3156FBEE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9A504E-4D64-4A54-8ACF-2EAC40ABB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863906-90EA-4D3D-89AC-973358ECB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A6F9-5E9C-43A9-9DCC-FA97CCBF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8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AF4AC-6538-42C4-B180-A33283FC96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665FEA-8873-4E2F-9497-E6F1C672F6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FD9E9E6-FA60-42F1-9616-157EEE981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047" y="0"/>
            <a:ext cx="78279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65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2021-05-28T21:51:45Z</dcterms:created>
  <dcterms:modified xsi:type="dcterms:W3CDTF">2021-05-28T21:53:23Z</dcterms:modified>
</cp:coreProperties>
</file>