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1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8FFC5B-4B10-4133-95CB-F0E178BEAD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CBFAA56-F16A-4694-ABAB-33D111F8C5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B0A7222-0746-445F-9645-E1A6DACD4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EE2B4-8B62-462B-98F7-71A157E77C91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7BD6C39-89A4-4146-ACED-C19CECC44B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9D10717-9C58-4F8B-B8E1-912EF309D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B65AF-B39A-4CEC-A054-BB73F47B3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081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37499D-532B-420C-8B50-9D16799B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0BCE816-0D27-4B36-88F9-FCD416F075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706FBB2-8EF9-48B6-B4CF-8A78B39DBE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EE2B4-8B62-462B-98F7-71A157E77C91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2C6F185-568A-4720-8905-44FA791BE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05049AA-01F7-412D-8A05-BB69770F0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B65AF-B39A-4CEC-A054-BB73F47B3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093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F1F41832-2EBC-4ADB-8AA1-E6DCED960E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ECE2266-02E0-48F9-8270-D87D2A1BFA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151B3C3-D95B-402A-882D-81FDA895D3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EE2B4-8B62-462B-98F7-71A157E77C91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6B7FF98-C0AB-4024-AEAD-C41EE2CDF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C1DE622-2B5E-4AF8-B461-6F4B9F4FF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B65AF-B39A-4CEC-A054-BB73F47B3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143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50CBE3-1E32-47C0-BEE6-DA4DC1E34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B0E37AE-37CB-4E57-83B3-86811122B5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8015698-1295-4672-A90A-C5FD857BE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EE2B4-8B62-462B-98F7-71A157E77C91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5B83DF9-45BF-4451-A4CF-88F4F5FA31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26F171B-FA36-4379-B05E-2D3BC56429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B65AF-B39A-4CEC-A054-BB73F47B3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426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0768E6-AF76-4EAB-903E-6E6B0CB86B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9BACF8D-A886-4172-AFB3-58135593A3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30E01F4-A51F-4B2E-AA39-C82658B25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EE2B4-8B62-462B-98F7-71A157E77C91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2A8CA47-E4CE-409D-9991-9F9A022D3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9241A87-321E-4345-B4CD-C1137A277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B65AF-B39A-4CEC-A054-BB73F47B3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954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958404-B2DE-4922-B977-8FCE3A2CAC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D3C959-FCDC-492E-9AA0-83FBEE6B58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BF987E2-B862-4A4C-9F69-42F69E7E37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13C825F-3C87-47D3-A92E-39A350A37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EE2B4-8B62-462B-98F7-71A157E77C91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49D35D0-C2CF-441B-9929-3506392DE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27435CB-7447-43DA-9730-8ABF73C1F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B65AF-B39A-4CEC-A054-BB73F47B3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623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2E3A90-CEB9-48BB-B2B5-AE9ACF9526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3C6CE39-4A70-4807-B6C6-7BCC595512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2077BF3-9983-4602-BDE4-CF9468BB43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0F794280-4F96-4128-A64A-05EF03C029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C82F042-C8AF-43A1-9E68-0B67899F55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F7B290F3-8291-4B9A-B5A1-F12B2BDCD2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EE2B4-8B62-462B-98F7-71A157E77C91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2622198-3023-4022-98F2-6295746153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7E1BB3A-00BF-4D3A-8558-D604DFA28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B65AF-B39A-4CEC-A054-BB73F47B3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547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C6B3F9-C752-4207-8338-2D600F192B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F2F2F94-18F2-4C24-9709-21EA46E30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EE2B4-8B62-462B-98F7-71A157E77C91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708B003-4E0A-4BBD-A9CA-CF4674BD0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C6CE777-E9F3-44A0-82FC-C8559119E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B65AF-B39A-4CEC-A054-BB73F47B3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158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065F0E4B-6997-4629-9A93-88D483CE6D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EE2B4-8B62-462B-98F7-71A157E77C91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FBBB1E7-98B5-4BCC-AB29-C9B2B5D98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9474683-4D57-4B42-9F7D-100495A09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B65AF-B39A-4CEC-A054-BB73F47B3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051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662194-F0F0-4575-9630-7B54FF9F4F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B5E61F9-ECFC-4B55-9FDB-9C0911A580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41E06CB-2EFC-499C-8846-48AA10F1FD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7C6C4B0-AB82-4678-8CEB-5782427B8B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EE2B4-8B62-462B-98F7-71A157E77C91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5A0A088-B69B-45F6-8B41-681E138C4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55812FC-04B3-4C3B-B92B-E59AF25C3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B65AF-B39A-4CEC-A054-BB73F47B3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665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172E83-603A-4D7C-B029-B68EC22619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A2C0627-0A13-4534-A2BB-C67E62171F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9F908F9-B8EA-4635-8327-41A094E0A2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1D38DE8-7ED5-4E77-9C09-43E6DD387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EE2B4-8B62-462B-98F7-71A157E77C91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CA07776-B903-47D3-8864-D7404E49C0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2EE5D64-CFAC-412A-BF01-CF9F74CCB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B65AF-B39A-4CEC-A054-BB73F47B3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106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D8AF181-FB37-4BF9-9C02-9F9FC5BFED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030CFD9-22A0-441B-B766-E659BDBDD2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9E84A78-D7B5-469D-934A-FFAB35ACB3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4EE2B4-8B62-462B-98F7-71A157E77C91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AD1ACA7-E566-404C-8675-FE789D8568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2E176CB-6459-4817-B3C2-4755E3A375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B65AF-B39A-4CEC-A054-BB73F47B3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234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D2E180-A436-4A53-A449-F482AE62185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3BF2F01-AAD4-42B8-8C82-8ADC8F784EF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A432DB6-A7B9-479E-BCC3-303006EB60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4178" y="0"/>
            <a:ext cx="846364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668707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Širokoúhlá obrazovka</PresentationFormat>
  <Paragraphs>0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Motiv Office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Vojtech Sroller</dc:creator>
  <cp:lastModifiedBy>Vojtech Sroller</cp:lastModifiedBy>
  <cp:revision>1</cp:revision>
  <dcterms:created xsi:type="dcterms:W3CDTF">2021-05-28T21:53:29Z</dcterms:created>
  <dcterms:modified xsi:type="dcterms:W3CDTF">2021-05-28T21:54:03Z</dcterms:modified>
</cp:coreProperties>
</file>