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1018D-87C0-40EE-B6C4-F28948BC5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A02A72-6485-4C85-A1EE-82CE61B80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F4A248-5F3C-47BE-85AE-F1C3A08A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DB2A8-ED44-4252-ACB4-BC50C6F1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F9EA1-E94F-4B0D-99AA-BA375B28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85132-FF68-4B2F-9B25-0D4B5504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197575-B968-4CAE-9B48-D2CF43D5B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DFCC60-DEEC-4296-9563-F8B0DAB9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7F5C8E-34CF-423D-82FC-F55DF0A9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537118-11F2-408F-AC23-D7327879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2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24F94ED-F5E4-40E7-A4D4-54DE9B4B2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F1CC03-F875-478A-A19C-B13607E14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FFA9F6-8972-4650-AAAE-E3EF8A1D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4C840-3A9F-4764-A185-8F0FD390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527DBD-862D-4A9A-8B25-14E23F41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8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55C12-9030-4F15-959A-EEDF07E3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69BB8-FAE1-48AB-AEAD-8060F8322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B6A8AB-AEBA-43A0-BD71-EF93E834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3AECD1-0018-4126-A3E3-3BDAB344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8DBCE1-E14F-4BD6-9787-BAC0CFE1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7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41113-657D-4003-9EE7-47533465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D4A9AA-461A-485C-A2E5-FD97FBC61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75B339-8D14-41E8-8A33-6380B774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5593B5-B701-41D0-961B-07D5D307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B76F02-488F-4C6C-AD2A-5A421008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2A78F-9F8A-4317-9EE1-49A694A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6B3F8-9E97-4F7B-9D90-4063C2886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A7256B-AFE3-4CA4-AA67-0F3BAB4C3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2B83AA-38B2-48C3-A4CB-E65F81E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176B30-181C-421E-95DF-AC423DC8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0B648C-D463-479B-B847-3EAD7C27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0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D2F68-251A-45CE-97E8-6EE8B78C0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FCD27D-7388-4D0A-9390-9D3EE8307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20E998-17BF-47D0-8A60-4A7E228B9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13420D-601A-4F3F-AB9B-62E1C70F1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D5BC64-46A4-4EFB-82CA-F04373C4D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C85E7A5-2AB6-4775-AADB-6438B363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ACCD1F-5844-4C9C-B3D7-0AD3B4C06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0F8E1C-8DB9-4C05-B451-EB5663B4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A7E4A-F447-4D70-86A1-6010057C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BB9B82-1A32-422F-A9AE-576FDEB3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82AA5D-121B-4628-AF82-C2DB3CCC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C6D10A-3950-497D-BFAE-FE25AB55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7422983-7371-4390-8587-BDDC865B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94A305-9366-4652-9E54-71F28514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E169DE-21E9-4921-B325-32F9215B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DEA69-846B-4905-AC8A-F02F81D9A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E5CEC-AA3E-4C73-915A-10440989A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C914FC-187D-4560-8D63-E1D754A85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B8BE72-BBAF-4581-9EDE-7CA9279E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C35A1B-E91E-4D40-AE64-0FD7DF43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5B77D3-6454-4FCD-A4F1-FB5FD015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2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181ED-B2E3-4EEB-91BE-D4F90310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EDB829-C59C-4F77-B530-C6A83B89E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F1F405-D8EF-482A-991F-0352E129B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74D432-D92B-4609-B8C6-84FCABDB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14D7BE-B751-471D-A1A1-B096C23A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DEED38-6C22-42DC-8CE3-140EEF31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4E5058C-FEDA-4D44-BB72-9B25406D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C4D933-448C-4BFE-947E-016A4C956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78C6C-0300-41CF-9EBE-2F1053858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A248-86D7-4519-965F-1A7DE97F87A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70A783-B05A-4273-BEC8-BEA666230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F4BA98-9830-4D9E-88F3-7A0D6D524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496DF-667D-420C-AFE7-BB488B39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4D384-E507-42F0-85BD-3AA4EAABCD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06CD86-F2A5-4CB4-862D-747DF7F390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14EEB7A-65EB-4E66-9848-902F9E4CD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390" y="0"/>
            <a:ext cx="82492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416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2021-05-28T21:50:54Z</dcterms:created>
  <dcterms:modified xsi:type="dcterms:W3CDTF">2021-05-28T21:51:40Z</dcterms:modified>
</cp:coreProperties>
</file>